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373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29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637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42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561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18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79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007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806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33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00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0A1E0-5359-466E-81E1-B5EAADD328F8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A8DF9-D303-4F48-9879-B7BB48ED6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32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vert="horz" anchor="ctr"/>
          <a:lstStyle/>
          <a:p>
            <a:r>
              <a:rPr lang="ko-KR" altLang="en-US" dirty="0" err="1" smtClean="0"/>
              <a:t>맵을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월드파티션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셋팅으로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컨버팅</a:t>
            </a:r>
            <a:r>
              <a:rPr lang="ko-KR" altLang="en-US" dirty="0" smtClean="0"/>
              <a:t> 해보기 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6943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새로운 레벨을 </a:t>
            </a:r>
            <a:r>
              <a:rPr lang="en-US" altLang="ko-KR" dirty="0" smtClean="0"/>
              <a:t>Basic </a:t>
            </a:r>
            <a:r>
              <a:rPr lang="ko-KR" altLang="en-US" dirty="0" smtClean="0"/>
              <a:t>으로 제작하고 바로 </a:t>
            </a:r>
            <a:r>
              <a:rPr lang="ko-KR" altLang="en-US" dirty="0" err="1" smtClean="0"/>
              <a:t>맵을</a:t>
            </a:r>
            <a:r>
              <a:rPr lang="ko-KR" altLang="en-US" dirty="0" smtClean="0"/>
              <a:t> 저장해줍시다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672" y="1825624"/>
            <a:ext cx="9401452" cy="503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41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500" dirty="0" smtClean="0"/>
              <a:t>제작한 </a:t>
            </a:r>
            <a:r>
              <a:rPr lang="ko-KR" altLang="en-US" sz="2500" dirty="0" err="1" smtClean="0"/>
              <a:t>맵에서</a:t>
            </a:r>
            <a:r>
              <a:rPr lang="ko-KR" altLang="en-US" sz="2500" dirty="0" smtClean="0"/>
              <a:t> </a:t>
            </a:r>
            <a:r>
              <a:rPr lang="en-US" altLang="ko-KR" sz="2500" dirty="0" smtClean="0"/>
              <a:t>World Settings </a:t>
            </a:r>
            <a:r>
              <a:rPr lang="ko-KR" altLang="en-US" sz="2500" dirty="0" smtClean="0"/>
              <a:t>를 보면 </a:t>
            </a:r>
            <a:r>
              <a:rPr lang="en-US" altLang="ko-KR" sz="2500" dirty="0" smtClean="0"/>
              <a:t/>
            </a:r>
            <a:br>
              <a:rPr lang="en-US" altLang="ko-KR" sz="2500" dirty="0" smtClean="0"/>
            </a:br>
            <a:r>
              <a:rPr lang="en-US" altLang="ko-KR" sz="2500" dirty="0" smtClean="0"/>
              <a:t>Enable </a:t>
            </a:r>
            <a:r>
              <a:rPr lang="en-US" altLang="ko-KR" sz="2500" dirty="0" err="1" smtClean="0"/>
              <a:t>Stremaing</a:t>
            </a:r>
            <a:r>
              <a:rPr lang="en-US" altLang="ko-KR" sz="2500" dirty="0" smtClean="0"/>
              <a:t> </a:t>
            </a:r>
            <a:r>
              <a:rPr lang="ko-KR" altLang="en-US" sz="2500" dirty="0" smtClean="0"/>
              <a:t>은 보이지 않고 </a:t>
            </a:r>
            <a:r>
              <a:rPr lang="en-US" altLang="ko-KR" sz="2500" dirty="0" smtClean="0"/>
              <a:t>UE4 </a:t>
            </a:r>
            <a:r>
              <a:rPr lang="ko-KR" altLang="en-US" sz="2500" dirty="0" smtClean="0"/>
              <a:t>방식인 </a:t>
            </a:r>
            <a:r>
              <a:rPr lang="en-US" altLang="ko-KR" sz="2500" dirty="0" smtClean="0"/>
              <a:t>Enable World Composition </a:t>
            </a:r>
            <a:r>
              <a:rPr lang="ko-KR" altLang="en-US" sz="2500" dirty="0" smtClean="0"/>
              <a:t>등등이 </a:t>
            </a:r>
            <a:r>
              <a:rPr lang="ko-KR" altLang="en-US" sz="2500" dirty="0" err="1" smtClean="0"/>
              <a:t>보이는것을</a:t>
            </a:r>
            <a:r>
              <a:rPr lang="ko-KR" altLang="en-US" sz="2500" dirty="0" smtClean="0"/>
              <a:t> </a:t>
            </a:r>
            <a:r>
              <a:rPr lang="ko-KR" altLang="en-US" sz="2500" dirty="0" err="1" smtClean="0"/>
              <a:t>확인할수</a:t>
            </a:r>
            <a:r>
              <a:rPr lang="ko-KR" altLang="en-US" sz="2500" dirty="0" smtClean="0"/>
              <a:t> 있습니다</a:t>
            </a:r>
            <a:r>
              <a:rPr lang="en-US" altLang="ko-KR" sz="2500" dirty="0" smtClean="0"/>
              <a:t>.</a:t>
            </a:r>
            <a:endParaRPr lang="ko-KR" altLang="en-US" sz="25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576" y="1825624"/>
            <a:ext cx="9234383" cy="494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71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500" dirty="0" smtClean="0"/>
              <a:t>다시 예전 </a:t>
            </a:r>
            <a:r>
              <a:rPr lang="ko-KR" altLang="en-US" sz="2500" dirty="0" err="1" smtClean="0"/>
              <a:t>맵으로</a:t>
            </a:r>
            <a:r>
              <a:rPr lang="ko-KR" altLang="en-US" sz="2500" dirty="0" smtClean="0"/>
              <a:t> 돌아와서</a:t>
            </a:r>
            <a:r>
              <a:rPr lang="en-US" altLang="ko-KR" sz="2500" dirty="0" smtClean="0"/>
              <a:t/>
            </a:r>
            <a:br>
              <a:rPr lang="en-US" altLang="ko-KR" sz="2500" dirty="0" smtClean="0"/>
            </a:br>
            <a:r>
              <a:rPr lang="en-US" altLang="ko-KR" sz="2500" dirty="0" smtClean="0"/>
              <a:t>Tools -&gt; Convert Level… </a:t>
            </a:r>
            <a:r>
              <a:rPr lang="ko-KR" altLang="en-US" sz="2500" dirty="0" smtClean="0"/>
              <a:t>로 </a:t>
            </a:r>
            <a:r>
              <a:rPr lang="ko-KR" altLang="en-US" sz="2500" dirty="0" err="1" smtClean="0"/>
              <a:t>방금저장한</a:t>
            </a:r>
            <a:r>
              <a:rPr lang="ko-KR" altLang="en-US" sz="2500" dirty="0" smtClean="0"/>
              <a:t> </a:t>
            </a:r>
            <a:r>
              <a:rPr lang="en-US" altLang="ko-KR" sz="2500" dirty="0" smtClean="0"/>
              <a:t>Basic</a:t>
            </a:r>
            <a:r>
              <a:rPr lang="ko-KR" altLang="en-US" sz="2500" dirty="0" smtClean="0"/>
              <a:t> </a:t>
            </a:r>
            <a:r>
              <a:rPr lang="ko-KR" altLang="en-US" sz="2500" dirty="0" err="1" smtClean="0"/>
              <a:t>맵을</a:t>
            </a:r>
            <a:r>
              <a:rPr lang="ko-KR" altLang="en-US" sz="2500" dirty="0" smtClean="0"/>
              <a:t> 지정하고 </a:t>
            </a:r>
            <a:r>
              <a:rPr lang="en-US" altLang="ko-KR" sz="2500" dirty="0" smtClean="0"/>
              <a:t>Open </a:t>
            </a:r>
            <a:r>
              <a:rPr lang="ko-KR" altLang="en-US" sz="2500" dirty="0" smtClean="0"/>
              <a:t>버튼 클릭</a:t>
            </a:r>
            <a:endParaRPr lang="ko-KR" altLang="en-US" sz="25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916" y="1690688"/>
            <a:ext cx="9430168" cy="505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29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500" dirty="0" smtClean="0"/>
              <a:t>Convert Settings </a:t>
            </a:r>
            <a:r>
              <a:rPr lang="ko-KR" altLang="en-US" sz="2500" dirty="0" err="1" smtClean="0"/>
              <a:t>팝업창이</a:t>
            </a:r>
            <a:r>
              <a:rPr lang="ko-KR" altLang="en-US" sz="2500" dirty="0" smtClean="0"/>
              <a:t> </a:t>
            </a:r>
            <a:r>
              <a:rPr lang="ko-KR" altLang="en-US" sz="2500" dirty="0" err="1" smtClean="0"/>
              <a:t>뜰겁니다</a:t>
            </a:r>
            <a:r>
              <a:rPr lang="en-US" altLang="ko-KR" sz="2500" dirty="0" smtClean="0"/>
              <a:t>. </a:t>
            </a:r>
            <a:r>
              <a:rPr lang="ko-KR" altLang="en-US" sz="2500" dirty="0" smtClean="0"/>
              <a:t>여기서 </a:t>
            </a:r>
            <a:r>
              <a:rPr lang="en-US" altLang="ko-KR" sz="2500" dirty="0" err="1" smtClean="0"/>
              <a:t>InPlace</a:t>
            </a:r>
            <a:r>
              <a:rPr lang="en-US" altLang="ko-KR" sz="2500" dirty="0" smtClean="0"/>
              <a:t> </a:t>
            </a:r>
            <a:r>
              <a:rPr lang="ko-KR" altLang="en-US" sz="2500" dirty="0" smtClean="0"/>
              <a:t>체크 하고 </a:t>
            </a:r>
            <a:r>
              <a:rPr lang="en-US" altLang="ko-KR" sz="2500" dirty="0" smtClean="0"/>
              <a:t>Ok</a:t>
            </a:r>
            <a:br>
              <a:rPr lang="en-US" altLang="ko-KR" sz="2500" dirty="0" smtClean="0"/>
            </a:br>
            <a:r>
              <a:rPr lang="ko-KR" altLang="en-US" sz="2500" dirty="0" smtClean="0"/>
              <a:t>약간의 시간이 </a:t>
            </a:r>
            <a:r>
              <a:rPr lang="ko-KR" altLang="en-US" sz="2500" dirty="0" err="1" smtClean="0"/>
              <a:t>흐른후</a:t>
            </a:r>
            <a:r>
              <a:rPr lang="ko-KR" altLang="en-US" sz="2500" dirty="0" smtClean="0"/>
              <a:t> 완료가 </a:t>
            </a:r>
            <a:r>
              <a:rPr lang="ko-KR" altLang="en-US" sz="2500" dirty="0" err="1" smtClean="0"/>
              <a:t>될겁니다</a:t>
            </a:r>
            <a:r>
              <a:rPr lang="en-US" altLang="ko-KR" sz="2500" dirty="0" smtClean="0"/>
              <a:t>.</a:t>
            </a:r>
            <a:endParaRPr lang="ko-KR" altLang="en-US" sz="25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7188" y="1430454"/>
            <a:ext cx="9555713" cy="512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20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35</Words>
  <Application>Microsoft Office PowerPoint</Application>
  <PresentationFormat>와이드스크린</PresentationFormat>
  <Paragraphs>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맵을 월드파티션 셋팅으로 컨버팅 해보기 실습</vt:lpstr>
      <vt:lpstr>새로운 레벨을 Basic 으로 제작하고 바로 맵을 저장해줍시다.</vt:lpstr>
      <vt:lpstr>제작한 맵에서 World Settings 를 보면  Enable Stremaing 은 보이지 않고 UE4 방식인 Enable World Composition 등등이 보이는것을 확인할수 있습니다.</vt:lpstr>
      <vt:lpstr>다시 예전 맵으로 돌아와서 Tools -&gt; Convert Level… 로 방금저장한 Basic 맵을 지정하고 Open 버튼 클릭</vt:lpstr>
      <vt:lpstr>Convert Settings 팝업창이 뜰겁니다. 여기서 InPlace 체크 하고 Ok 약간의 시간이 흐른후 완료가 될겁니다.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실습 맵을 월드파티션 셋팅으로 컨버팅 해보기</dc:title>
  <dc:creator>이지훈</dc:creator>
  <cp:lastModifiedBy>이지훈</cp:lastModifiedBy>
  <cp:revision>3</cp:revision>
  <dcterms:created xsi:type="dcterms:W3CDTF">2025-03-06T06:31:13Z</dcterms:created>
  <dcterms:modified xsi:type="dcterms:W3CDTF">2025-03-06T06:39:08Z</dcterms:modified>
</cp:coreProperties>
</file>

<file path=docProps/thumbnail.jpeg>
</file>